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1301" y="7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15A1E2-346E-4A0D-BBB3-43FD3D7C8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5E209E5-869A-421F-8A9E-4EFBA2F8A9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B9A6BA-A7E0-4119-B27D-EDCF77984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78337B-4D3D-41DE-B0FE-096C4DD87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812E0C-3889-4BE1-AC52-6C9A9158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5486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85DDAC-86FB-429B-B2F7-52B28AF83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A1560D3-FC67-490E-8579-370B1D58E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E3AFA8-54A0-4D63-AE00-F32008B1A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D4B0DB-D12F-4B09-BE88-21197BF26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3C6C2D-BFC6-47E8-9FC3-C7B500C4A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4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35BA1B9-4D78-4B31-A120-D82E865C0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A13F2C-EE58-42D8-937C-4EC0E3B074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04BF79-E8C4-4274-AD45-EA30BA867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C38A4A-8347-4F50-8386-97C06DC4E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894927-ACC8-4207-9B0F-D7F28FACE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873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548F8B-8309-465C-AC63-DD029094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83AE0D-10AA-4F92-A3FF-56F985D3C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63BEFC-18E5-455B-BA7E-FFFE3F180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E26B29-9FA6-4631-9462-6F3D0B777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D8DC3F-0934-4ABD-B0AE-FE6924339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028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1C6723-C76F-4642-8E8B-6D208F984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EC93F2-C4E2-491A-8AAD-68E1DE7DC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7AE582-DD54-44D1-A6C5-CE801661B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FFC903-BBBE-4C90-A769-7CC41C032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C78A80-6EF7-44F1-9D1C-D5704CACE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435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51ECF3-687C-4DF8-973D-F3B0105D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3428EB-7755-4B57-A268-5DA6B95E11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18F65EE-98F5-4697-8BD3-48D51DD9F5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B7230B-8BF9-43C3-B397-9DF6BBCD7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652222-188A-4937-B487-ABC9AB550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83AC51-85DB-483E-B2E5-B67164B47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701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1179E7-119E-48D9-A956-5D7847C7A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82F5EF-C036-44C8-8CF1-BE31AB63D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5F21DD1-68F0-4ED4-9970-DE1361822E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D9895AC-DB9A-40CA-970F-CFAA149A6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EA564B8-C86D-44A4-A742-300052727D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4B49EE9-5905-4F3F-AB1D-8CF117D57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FFD6A1-8EE8-45C5-A08D-92CF36B6E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2141373-E9E4-43AB-AF46-1F5093DD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292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38BF5-C9DE-4C94-B978-29FA577C7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9A553F3-E8B2-4E86-8BF1-02C3E632C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384FC05-F6C4-4E21-BEA1-7C28A3A4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B94E7E-652F-436B-9D86-ED3D7B314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1918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639E4AE-185D-4F5E-AE5B-7C5AACA9D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EB02FB3-9C4F-4DF0-9C8F-9932E47A0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F4C8A0-4CBA-4A0D-BF10-D26E810B2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536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EFD404-5DC4-478A-A204-C870BACB2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179328-CB73-4BB1-A7BB-1294BD2F1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D90124-CA03-4776-BBA8-65A0AE4B92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D05F24-560D-4ACD-BC70-D460E00DB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81332A-3391-465D-8968-0DBC001EC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F91CE0-BEB2-407A-A488-5DE63E19B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701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3DC47F-7DE8-442D-AB9E-9A07A1949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BF910E-83D5-44B0-B928-BE298996A0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97A474-5626-47AB-8307-286048388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A62B9F-51D3-4B03-B9B1-82F20D20C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936600-ED94-4AD0-9C35-C0D1AEA79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B7FCDF-25FF-4FC9-80FD-698E1A075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790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9422E19-B72F-4292-8C4A-1A91E6B10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2F199D-AEE6-44D1-B28B-6F743C7B2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847C4B-6C28-4CC4-A100-6D6536ED6C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E4D29-C2D8-46D6-9695-EC3E1F489617}" type="datetimeFigureOut">
              <a:rPr lang="zh-CN" altLang="en-US" smtClean="0"/>
              <a:t>2022-01-04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21A114-9921-4203-B18F-DF33048748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C1E6ED-67DE-4502-8B97-6B32BE1E42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B3E4E-C7F5-4F29-9933-0EF3ABCC3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9817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4711E6B-59B6-497A-A91A-6ACEC4F61621}"/>
              </a:ext>
            </a:extLst>
          </p:cNvPr>
          <p:cNvSpPr txBox="1"/>
          <p:nvPr/>
        </p:nvSpPr>
        <p:spPr>
          <a:xfrm>
            <a:off x="162560" y="2321004"/>
            <a:ext cx="118668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未提供模型或图片</a:t>
            </a:r>
            <a:endParaRPr lang="zh-CN" altLang="en-US" sz="115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7900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B1478AA-33B8-4F73-9CE7-E42064D1081C}"/>
              </a:ext>
            </a:extLst>
          </p:cNvPr>
          <p:cNvSpPr txBox="1"/>
          <p:nvPr/>
        </p:nvSpPr>
        <p:spPr>
          <a:xfrm>
            <a:off x="857567" y="2321004"/>
            <a:ext cx="1047686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上传模型或图片</a:t>
            </a:r>
            <a:endParaRPr lang="zh-CN" altLang="en-US" sz="115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0223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DD7399C-43E1-4D63-9244-9CE257C0C6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4752"/>
            <a:ext cx="12374880" cy="824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427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01D772-30D4-485B-B683-ABB862717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9B9F5E-E11E-4DBF-B213-2CED77F9F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7D2208-A740-4E2F-B2D3-4C0F3A919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761"/>
            <a:ext cx="12374880" cy="825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74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FC24C-2343-4EB7-819B-3CDD5EFF0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632981-6D78-4179-96F2-6D0859FB5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186952-1DCA-4746-B66A-A2E1E8B77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256"/>
            <a:ext cx="12374880" cy="824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695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2829F-31CE-4621-86ED-24ACEEF4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F215E7-7A6B-43E3-81F6-C17F189A5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2E4C31-5C74-4F3B-8FD0-1C99B35AC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4752"/>
            <a:ext cx="12374880" cy="824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25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10</Words>
  <Application>Microsoft Office PowerPoint</Application>
  <PresentationFormat>宽屏</PresentationFormat>
  <Paragraphs>2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等线 Light</vt:lpstr>
      <vt:lpstr>宋体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长鑫</dc:creator>
  <cp:lastModifiedBy>黄 长鑫</cp:lastModifiedBy>
  <cp:revision>4</cp:revision>
  <dcterms:created xsi:type="dcterms:W3CDTF">2021-11-25T06:48:53Z</dcterms:created>
  <dcterms:modified xsi:type="dcterms:W3CDTF">2022-01-04T12:50:12Z</dcterms:modified>
</cp:coreProperties>
</file>

<file path=docProps/thumbnail.jpeg>
</file>